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0C27DD-BEF5-46A8-B924-D860EC491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188" y="323373"/>
            <a:ext cx="7661189" cy="1657472"/>
          </a:xfrm>
        </p:spPr>
        <p:txBody>
          <a:bodyPr>
            <a:normAutofit/>
          </a:bodyPr>
          <a:lstStyle/>
          <a:p>
            <a:r>
              <a:rPr lang="en-ZA" sz="2800" b="1" i="0" dirty="0">
                <a:latin typeface="Bahnschrift" panose="020B0502040204020203" pitchFamily="34" charset="0"/>
              </a:rPr>
              <a:t>		</a:t>
            </a:r>
            <a:r>
              <a:rPr lang="en-ZA" sz="4300" b="1" i="0" dirty="0">
                <a:latin typeface="Bahnschrift" panose="020B0502040204020203" pitchFamily="34" charset="0"/>
              </a:rPr>
              <a:t>Fleet </a:t>
            </a:r>
            <a:r>
              <a:rPr lang="en-ZA" sz="43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Tracking</a:t>
            </a:r>
            <a:r>
              <a:rPr lang="en-ZA" sz="4300" b="1" i="0" dirty="0">
                <a:latin typeface="Bahnschrift" panose="020B0502040204020203" pitchFamily="34" charset="0"/>
              </a:rPr>
              <a:t> System</a:t>
            </a:r>
          </a:p>
          <a:p>
            <a:r>
              <a:rPr lang="en-ZA" sz="2600" b="1" i="0" dirty="0">
                <a:latin typeface="Bahnschrift" panose="020B0502040204020203" pitchFamily="34" charset="0"/>
              </a:rPr>
              <a:t>BROUGHT TO YOU BY BUSINESS ONLINE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B38FB-BFA2-402A-B5F5-B8B60EA7CA86}"/>
              </a:ext>
            </a:extLst>
          </p:cNvPr>
          <p:cNvSpPr txBox="1"/>
          <p:nvPr/>
        </p:nvSpPr>
        <p:spPr>
          <a:xfrm>
            <a:off x="4084781" y="1864988"/>
            <a:ext cx="30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DO YOU NEED A TRUCK?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76846-B29F-49EA-8280-830DF02B8235}"/>
              </a:ext>
            </a:extLst>
          </p:cNvPr>
          <p:cNvSpPr txBox="1"/>
          <p:nvPr/>
        </p:nvSpPr>
        <p:spPr>
          <a:xfrm>
            <a:off x="3979749" y="2021693"/>
            <a:ext cx="3274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Bahnschrift" panose="020B0502040204020203" pitchFamily="34" charset="0"/>
              </a:rPr>
              <a:t>DO YOU HAVE A COMPANY?</a:t>
            </a:r>
          </a:p>
          <a:p>
            <a:endParaRPr lang="en-ZA" b="1" dirty="0">
              <a:latin typeface="Bahnschrift" panose="020B0502040204020203" pitchFamily="34" charset="0"/>
            </a:endParaRPr>
          </a:p>
          <a:p>
            <a:r>
              <a:rPr lang="en-ZA" b="1" dirty="0">
                <a:latin typeface="Bahnschrift" panose="020B0502040204020203" pitchFamily="34" charset="0"/>
              </a:rPr>
              <a:t>DO YOU NEED A DRIVER?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59B68-9099-4C75-BFA5-ED2A2F601FE0}"/>
              </a:ext>
            </a:extLst>
          </p:cNvPr>
          <p:cNvSpPr txBox="1"/>
          <p:nvPr/>
        </p:nvSpPr>
        <p:spPr>
          <a:xfrm>
            <a:off x="2876877" y="2654788"/>
            <a:ext cx="5165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Bahnschrift" panose="020B0502040204020203" pitchFamily="34" charset="0"/>
              </a:rPr>
              <a:t>YOU HAVE COME TO THE RIGHT PLACE, WHERE YOU CAN GET  A PART, A TRUCK OR A DRIVER FOR ALL YOUR BUSINESS NEEDS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8B0B2-94CC-4635-BF0D-2E5FE79DBD6E}"/>
              </a:ext>
            </a:extLst>
          </p:cNvPr>
          <p:cNvSpPr txBox="1"/>
          <p:nvPr/>
        </p:nvSpPr>
        <p:spPr>
          <a:xfrm>
            <a:off x="3808438" y="2688557"/>
            <a:ext cx="3617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Bahnschrift" panose="020B0502040204020203" pitchFamily="34" charset="0"/>
              </a:rPr>
              <a:t>BUSINESS ONLINE IS HERE TO HELP.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68B83-E221-4174-B7E5-731547EE2501}"/>
              </a:ext>
            </a:extLst>
          </p:cNvPr>
          <p:cNvSpPr txBox="1"/>
          <p:nvPr/>
        </p:nvSpPr>
        <p:spPr>
          <a:xfrm>
            <a:off x="8042001" y="2025137"/>
            <a:ext cx="3587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Bahnschrift" panose="020B0502040204020203" pitchFamily="34" charset="0"/>
              </a:rPr>
              <a:t>FROM A RANGE OF TRUCKS, BUSES AND VEHICLES THAT SUIT YOUR NEEDS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174A7E-5AEF-4745-A17C-3F6CCE7A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13" y="2347672"/>
            <a:ext cx="8418319" cy="3352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200816-F426-4198-9D25-0D7380A04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687" y="2426297"/>
            <a:ext cx="8418319" cy="33117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85E4E9-30C0-4633-92E1-5F84E3167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574" y="2049654"/>
            <a:ext cx="8418319" cy="4349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6FF009-522E-4FB7-8BD1-5906FF5CF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0518" y="1967267"/>
            <a:ext cx="8418320" cy="43495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496429-6FB0-4FFE-B5AE-BDB4582F98E7}"/>
              </a:ext>
            </a:extLst>
          </p:cNvPr>
          <p:cNvSpPr txBox="1"/>
          <p:nvPr/>
        </p:nvSpPr>
        <p:spPr>
          <a:xfrm>
            <a:off x="4154550" y="2593837"/>
            <a:ext cx="34935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Bahnschrift" panose="020B0502040204020203" pitchFamily="34" charset="0"/>
              </a:rPr>
              <a:t>IMPRESSED, THEN PRESS THAT DEVICE AND PURCHASE ANY TRUCK FROM OUR RANGE OF VEHICLES THAT CAN MEET ANY OF YOUR BUSINESS DEMANDS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12DD9A-3EB7-48B1-B4A1-E20A7EA6B500}"/>
              </a:ext>
            </a:extLst>
          </p:cNvPr>
          <p:cNvSpPr txBox="1"/>
          <p:nvPr/>
        </p:nvSpPr>
        <p:spPr>
          <a:xfrm>
            <a:off x="3578966" y="4026750"/>
            <a:ext cx="484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Bahnschrift" panose="020B0502040204020203" pitchFamily="34" charset="0"/>
              </a:rPr>
              <a:t>NEED A DRIVER, DOES THIS DRIVER WORK FOR YOUR COMPANY?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937CFC-6FC1-4222-BB7A-EAAAEB7CF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5742" y="780596"/>
            <a:ext cx="5221759" cy="5829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FF3F2B-B338-47C8-BD7D-B70B4434C3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4689" y="1602433"/>
            <a:ext cx="7667251" cy="39513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3DD24F-2D0D-4E81-9240-BE1960CC480B}"/>
              </a:ext>
            </a:extLst>
          </p:cNvPr>
          <p:cNvSpPr txBox="1"/>
          <p:nvPr/>
        </p:nvSpPr>
        <p:spPr>
          <a:xfrm>
            <a:off x="783389" y="2025637"/>
            <a:ext cx="509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Bahnschrift" panose="020B0502040204020203" pitchFamily="34" charset="0"/>
              </a:rPr>
              <a:t>YOU DON’T NEED ME TO CONVINCE YOU OTHERWISE </a:t>
            </a:r>
            <a:r>
              <a:rPr lang="en-ZA" b="1" dirty="0">
                <a:latin typeface="Bahnschrift" panose="020B0502040204020203" pitchFamily="34" charset="0"/>
                <a:sym typeface="Wingdings" panose="05000000000000000000" pitchFamily="2" charset="2"/>
              </a:rPr>
              <a:t>  </a:t>
            </a:r>
            <a:endParaRPr lang="en-ZA" b="1" dirty="0">
              <a:latin typeface="Bahnschrif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370C86-8E8B-419C-A402-A0BBF7FB6497}"/>
              </a:ext>
            </a:extLst>
          </p:cNvPr>
          <p:cNvSpPr txBox="1"/>
          <p:nvPr/>
        </p:nvSpPr>
        <p:spPr>
          <a:xfrm>
            <a:off x="1008760" y="3495725"/>
            <a:ext cx="5918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Bahnschrift" panose="020B0502040204020203" pitchFamily="34" charset="0"/>
              </a:rPr>
              <a:t>OUR SYSTEM, THE FLEET TRACKING SYSTEM OFFERS MORE THAN A TRACKING FOR EVERY TRIP MADE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638C4E-31E3-41A9-8BC5-E486AE18EA9A}"/>
              </a:ext>
            </a:extLst>
          </p:cNvPr>
          <p:cNvSpPr txBox="1"/>
          <p:nvPr/>
        </p:nvSpPr>
        <p:spPr>
          <a:xfrm>
            <a:off x="6927647" y="3795322"/>
            <a:ext cx="4399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Bahnschrift" panose="020B0502040204020203" pitchFamily="34" charset="0"/>
              </a:rPr>
              <a:t>IT HAS A LOT OF FUNCTIONALITIES FOR YOUR BUSINESS BENEFIT, ASK US HOW AND WILL LET YOU KNOW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0F655A-8D47-470F-9DF6-1CDCE8AFF004}"/>
              </a:ext>
            </a:extLst>
          </p:cNvPr>
          <p:cNvSpPr txBox="1"/>
          <p:nvPr/>
        </p:nvSpPr>
        <p:spPr>
          <a:xfrm>
            <a:off x="536115" y="4003353"/>
            <a:ext cx="453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Bahnschrift" panose="020B0502040204020203" pitchFamily="34" charset="0"/>
              </a:rPr>
              <a:t>BUSINESS ONLINE PRESENTS TO YOU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F97148-B168-4C1E-B6A2-BADB1AB048E7}"/>
              </a:ext>
            </a:extLst>
          </p:cNvPr>
          <p:cNvSpPr txBox="1"/>
          <p:nvPr/>
        </p:nvSpPr>
        <p:spPr>
          <a:xfrm>
            <a:off x="1554427" y="2971444"/>
            <a:ext cx="56223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dirty="0">
                <a:latin typeface="Bahnschrift" panose="020B0502040204020203" pitchFamily="34" charset="0"/>
              </a:rPr>
              <a:t>THE FLEET TRACKING SYSTEM</a:t>
            </a:r>
          </a:p>
        </p:txBody>
      </p:sp>
      <p:pic>
        <p:nvPicPr>
          <p:cNvPr id="2" name="06.Bundle Of Joy">
            <a:hlinkClick r:id="" action="ppaction://media"/>
            <a:extLst>
              <a:ext uri="{FF2B5EF4-FFF2-40B4-BE49-F238E27FC236}">
                <a16:creationId xmlns:a16="http://schemas.microsoft.com/office/drawing/2014/main" id="{34E7F511-27F0-462D-A1DA-0313B7A57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39098" y="9240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0"/>
                            </p:stCondLst>
                            <p:childTnLst>
                              <p:par>
                                <p:cTn id="4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0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9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40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9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000"/>
                            </p:stCondLst>
                            <p:childTnLst>
                              <p:par>
                                <p:cTn id="7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0"/>
                                            </p:cond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7000"/>
                            </p:stCondLst>
                            <p:childTnLst>
                              <p:par>
                                <p:cTn id="87" presetID="31" presetClass="entr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7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10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4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1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9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1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4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10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9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810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4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4242" numSld="999" showWhenStopped="0">
                <p:cTn id="1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6" grpId="0"/>
      <p:bldP spid="7" grpId="0"/>
      <p:bldP spid="8" grpId="0"/>
      <p:bldP spid="9" grpId="0"/>
      <p:bldP spid="10" grpId="0"/>
      <p:bldP spid="19" grpId="0"/>
      <p:bldP spid="20" grpId="0"/>
      <p:bldP spid="25" grpId="0"/>
      <p:bldP spid="26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0</TotalTime>
  <Words>152</Words>
  <Application>Microsoft Office PowerPoint</Application>
  <PresentationFormat>Widescreen</PresentationFormat>
  <Paragraphs>16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Bahnschrift</vt:lpstr>
      <vt:lpstr>Century Schoolbook</vt:lpstr>
      <vt:lpstr>Corbel</vt:lpstr>
      <vt:lpstr>Wingdings</vt:lpstr>
      <vt:lpstr>Headlines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Vusimuzi Mphela</dc:creator>
  <cp:lastModifiedBy>Vusimuzi Mphela</cp:lastModifiedBy>
  <cp:revision>14</cp:revision>
  <dcterms:created xsi:type="dcterms:W3CDTF">2020-11-04T17:28:42Z</dcterms:created>
  <dcterms:modified xsi:type="dcterms:W3CDTF">2020-11-05T07:27:33Z</dcterms:modified>
</cp:coreProperties>
</file>